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3"/>
  </p:notesMasterIdLst>
  <p:sldIdLst>
    <p:sldId id="264" r:id="rId2"/>
  </p:sldIdLst>
  <p:sldSz cx="32399288" cy="43200638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algn="l" defTabSz="3627438" rtl="0" eaLnBrk="0" fontAlgn="base" hangingPunct="0">
      <a:spcBef>
        <a:spcPct val="0"/>
      </a:spcBef>
      <a:spcAft>
        <a:spcPct val="0"/>
      </a:spcAft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1812925" indent="-1355725" algn="l" defTabSz="3627438" rtl="0" eaLnBrk="0" fontAlgn="base" hangingPunct="0">
      <a:spcBef>
        <a:spcPct val="0"/>
      </a:spcBef>
      <a:spcAft>
        <a:spcPct val="0"/>
      </a:spcAft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3627438" indent="-2713038" algn="l" defTabSz="3627438" rtl="0" eaLnBrk="0" fontAlgn="base" hangingPunct="0">
      <a:spcBef>
        <a:spcPct val="0"/>
      </a:spcBef>
      <a:spcAft>
        <a:spcPct val="0"/>
      </a:spcAft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5441950" indent="-4070350" algn="l" defTabSz="3627438" rtl="0" eaLnBrk="0" fontAlgn="base" hangingPunct="0">
      <a:spcBef>
        <a:spcPct val="0"/>
      </a:spcBef>
      <a:spcAft>
        <a:spcPct val="0"/>
      </a:spcAft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7256463" indent="-5427663" algn="l" defTabSz="3627438" rtl="0" eaLnBrk="0" fontAlgn="base" hangingPunct="0">
      <a:spcBef>
        <a:spcPct val="0"/>
      </a:spcBef>
      <a:spcAft>
        <a:spcPct val="0"/>
      </a:spcAft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7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>
          <p15:clr>
            <a:srgbClr val="A4A3A4"/>
          </p15:clr>
        </p15:guide>
        <p15:guide id="2" pos="102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8080"/>
    <a:srgbClr val="009999"/>
    <a:srgbClr val="6C94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88136" autoAdjust="0"/>
  </p:normalViewPr>
  <p:slideViewPr>
    <p:cSldViewPr snapToGrid="0" snapToObjects="1">
      <p:cViewPr>
        <p:scale>
          <a:sx n="20" d="100"/>
          <a:sy n="20" d="100"/>
        </p:scale>
        <p:origin x="1710" y="18"/>
      </p:cViewPr>
      <p:guideLst>
        <p:guide orient="horz" pos="13606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4B757B-D5ED-1281-E870-58EFB5962C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362879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9A3B83-9441-8738-2FB4-96F393C6806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3628796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314E238-7701-4298-BBA6-B5D3CA16DAED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3B51F68-387A-9BFD-29AA-8E614CE48B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955795A-1076-68D9-CDDC-40D7A4C58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182B4B-EC4E-0B89-3276-2459F33B1A6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362879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14738A-31C2-113F-6CD5-3E1D84CD18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3628796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221A8DF-C8A9-47A2-A832-0F0B851E6F2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3850C-A494-4CB4-416D-A9F019287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C15437A6-8180-3AEE-FDBE-D945DA7529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21637A32-FAAE-3FC1-5735-64AE948307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4B9C2BF-456A-C641-273A-FC31FDB6D1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3627438" fontAlgn="base">
              <a:spcBef>
                <a:spcPct val="0"/>
              </a:spcBef>
              <a:spcAft>
                <a:spcPct val="0"/>
              </a:spcAft>
            </a:pPr>
            <a:fld id="{D04C16E0-C063-4936-A17C-2EC1972AF76F}" type="slidenum">
              <a:rPr lang="en-US" altLang="fr-FR" sz="1200"/>
              <a:pPr defTabSz="3627438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fr-FR" sz="1200"/>
          </a:p>
        </p:txBody>
      </p:sp>
    </p:spTree>
    <p:extLst>
      <p:ext uri="{BB962C8B-B14F-4D97-AF65-F5344CB8AC3E}">
        <p14:creationId xmlns:p14="http://schemas.microsoft.com/office/powerpoint/2010/main" val="956811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87ACD-9FE6-A60B-06CF-C1F38E967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15BD0-3660-4DCD-B803-7BE616131339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E4C61-7393-6787-261B-AF7777970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9A540-7A83-2E4F-B505-0E636BE23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0B5C2-4B90-4EBE-9C73-88C506D63ED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83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D6972-722C-7000-37CF-2322604C1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8062D-5196-412F-99CF-2B2D41FCEA68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94435-299C-B6AA-8EC4-5305C7736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AB59A-9775-82B0-6ACE-16AD0ED36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93C5C-8764-45D0-BF47-720BA892E37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4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D36AB-52D1-D59D-BDB5-C903CF5DD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F76ED-58B0-49CB-B2DC-0CF296AFD433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204E0-60B0-426C-EDA6-4D59605DB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A5F14-0D7B-C387-ED7C-E38AF45E9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1500D-42A9-41B3-BD62-2A3B83CB26F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42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8E1D88-3E2A-D472-A7BE-5FEE53AA0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07145-DA7D-4617-A578-DB052130C97E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E68B81-B42B-7C84-5BD8-642DA6456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E12630-F240-0B63-33D6-A2C91EB8E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3B5D9-4741-4830-A94A-8A643262E37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86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86D380E-7AD7-51BF-8B34-6F504343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51989-873A-4A36-A4A2-C0E513068FF9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9527944-6891-5920-8D3A-89078CA80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DB564BD-F776-7932-594F-C8EAC224B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8A597-BBA5-4B5E-B9E2-4BCE87D32C2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62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9D4006B-7A07-D399-13FC-85191A796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7FE23-CAF9-4028-910C-5FA26E2EAFE4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2871A87-BF2F-E3D5-5875-5D08E7619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703F214-43F6-A42E-DFA3-69FBA5ED7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06292-7E8B-4EF5-A51D-91442D38FFE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8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C317721-089C-658D-7505-7387FBE4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13A73-9074-42CC-9EA6-74093C4676EB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EEA6041-D45A-CD9F-1B9B-63F0430A4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5F536F9-8959-41C2-8562-77F8ACFAA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CD765-3C7A-4296-8920-2A3E72003EF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358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35C9A96-70BB-2864-28D8-4FFA5E2F0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6F95E-C3BA-4CC0-B15E-167DF5F05300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A8C198-E6B0-117E-5B5B-F2FADB18E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358F22C-D12E-38F5-46B6-C0BB7EB9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A75EA-5786-4EFB-92BA-3D4C1912FB5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237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DE33B5-B2A3-8B0D-438E-2BE64068C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3491B-4DA9-448E-9B51-A69A8DCEF52D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0266604-5290-FF87-87A7-7FB330E7B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7A9847E-F8A1-253E-BDB7-2EB237562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639C9-9BAE-41F8-BE34-9667B50EBA1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46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5A2B2-9D6B-72B6-9196-C7B6D4F66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DBB14-3163-455F-BFC5-889BB3B33B10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98E89-B1C6-B932-E1B3-524648745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D9FDF-B457-326B-4190-61458F4B7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4819F-3FA4-479F-89B3-F1455D4E77D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8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9855E-0124-114A-0D52-A642D3C42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99430-4999-402C-84C2-85080EEFDF5D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323AC-6D98-E5FC-557D-6A999CF78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7F716-97D3-34FA-CC65-BBB2B2F68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B19C0-6376-47C1-BC63-00BD44FC653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3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FFE500-42B0-C360-27DF-BF1C55A32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263" y="2300288"/>
            <a:ext cx="27944762" cy="8350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3F8A8-348D-C4DC-9170-EAECA0A9A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7263" y="11499850"/>
            <a:ext cx="27944762" cy="27411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3C543-789F-6A76-DE98-EE59D2BE1F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7263" y="40039925"/>
            <a:ext cx="7289800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3628796" eaLnBrk="1" fontAlgn="auto" hangingPunct="1">
              <a:spcBef>
                <a:spcPts val="0"/>
              </a:spcBef>
              <a:spcAft>
                <a:spcPts val="0"/>
              </a:spcAft>
              <a:defRPr sz="4252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3E5F4AB-68D5-4DEF-BADD-12E6307353DB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C7547-055C-951B-0D8A-840CB4175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1500" y="40039925"/>
            <a:ext cx="10936288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3628796" eaLnBrk="1" fontAlgn="auto" hangingPunct="1">
              <a:spcBef>
                <a:spcPts val="0"/>
              </a:spcBef>
              <a:spcAft>
                <a:spcPts val="0"/>
              </a:spcAft>
              <a:defRPr sz="4252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28310-2087-FB53-E0DC-CEFC18EA9A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82225" y="40039925"/>
            <a:ext cx="7289800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3628796" eaLnBrk="1" fontAlgn="auto" hangingPunct="1">
              <a:spcBef>
                <a:spcPts val="0"/>
              </a:spcBef>
              <a:spcAft>
                <a:spcPts val="0"/>
              </a:spcAft>
              <a:defRPr sz="4252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0C4925-78CB-4A49-92D1-7BF1091D902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2pPr>
      <a:lvl3pPr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3pPr>
      <a:lvl4pPr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4pPr>
      <a:lvl5pPr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3238500" rtl="0" fontAlgn="base">
        <a:lnSpc>
          <a:spcPct val="90000"/>
        </a:lnSpc>
        <a:spcBef>
          <a:spcPct val="0"/>
        </a:spcBef>
        <a:spcAft>
          <a:spcPct val="0"/>
        </a:spcAft>
        <a:defRPr sz="155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809625" indent="-809625" algn="l" defTabSz="3238500" rtl="0" fontAlgn="base">
        <a:lnSpc>
          <a:spcPct val="90000"/>
        </a:lnSpc>
        <a:spcBef>
          <a:spcPts val="3538"/>
        </a:spcBef>
        <a:spcAft>
          <a:spcPct val="0"/>
        </a:spcAft>
        <a:buFont typeface="Arial" panose="020B0604020202020204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1pPr>
      <a:lvl2pPr marL="2428875" indent="-809625" algn="l" defTabSz="3238500" rtl="0" fontAlgn="base">
        <a:lnSpc>
          <a:spcPct val="90000"/>
        </a:lnSpc>
        <a:spcBef>
          <a:spcPts val="1775"/>
        </a:spcBef>
        <a:spcAft>
          <a:spcPct val="0"/>
        </a:spcAft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049713" indent="-809625" algn="l" defTabSz="3238500" rtl="0" fontAlgn="base">
        <a:lnSpc>
          <a:spcPct val="90000"/>
        </a:lnSpc>
        <a:spcBef>
          <a:spcPts val="1775"/>
        </a:spcBef>
        <a:spcAft>
          <a:spcPct val="0"/>
        </a:spcAft>
        <a:buFont typeface="Arial" panose="020B0604020202020204" pitchFamily="34" charset="0"/>
        <a:buChar char="•"/>
        <a:defRPr sz="7000" kern="1200">
          <a:solidFill>
            <a:schemeClr val="tx1"/>
          </a:solidFill>
          <a:latin typeface="+mn-lt"/>
          <a:ea typeface="+mn-ea"/>
          <a:cs typeface="+mn-cs"/>
        </a:defRPr>
      </a:lvl3pPr>
      <a:lvl4pPr marL="5668963" indent="-809625" algn="l" defTabSz="3238500" rtl="0" fontAlgn="base">
        <a:lnSpc>
          <a:spcPct val="90000"/>
        </a:lnSpc>
        <a:spcBef>
          <a:spcPts val="1775"/>
        </a:spcBef>
        <a:spcAft>
          <a:spcPct val="0"/>
        </a:spcAft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7288213" indent="-809625" algn="l" defTabSz="3238500" rtl="0" fontAlgn="base">
        <a:lnSpc>
          <a:spcPct val="90000"/>
        </a:lnSpc>
        <a:spcBef>
          <a:spcPts val="1775"/>
        </a:spcBef>
        <a:spcAft>
          <a:spcPct val="0"/>
        </a:spcAft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A24AD-5C1C-5A55-2314-0C7B2A693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C84E2EE-36C8-4AF0-157D-BA7569CAE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52" y="-57040"/>
            <a:ext cx="32399288" cy="522569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68381B22-A541-4E37-82CE-D222E39E8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363" y="950134"/>
            <a:ext cx="28668022" cy="315621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E71A76B-3797-37B7-5891-58A0D4FA76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56246"/>
            <a:ext cx="32399288" cy="3944392"/>
          </a:xfrm>
          <a:prstGeom prst="rect">
            <a:avLst/>
          </a:prstGeom>
        </p:spPr>
      </p:pic>
      <p:sp>
        <p:nvSpPr>
          <p:cNvPr id="3103" name="TextBox 21">
            <a:extLst>
              <a:ext uri="{FF2B5EF4-FFF2-40B4-BE49-F238E27FC236}">
                <a16:creationId xmlns:a16="http://schemas.microsoft.com/office/drawing/2014/main" id="{DFF62859-7E18-CD1F-DE63-48997EF55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5593" y="11154080"/>
            <a:ext cx="14584156" cy="2751522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48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48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Figura 1 – </a:t>
            </a:r>
            <a:r>
              <a:rPr lang="en-US" altLang="fr-FR" sz="46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Exemplo</a:t>
            </a:r>
            <a:r>
              <a:rPr lang="en-US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de </a:t>
            </a:r>
            <a:r>
              <a:rPr lang="en-US" altLang="fr-FR" sz="46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figura</a:t>
            </a:r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Figura 2 – </a:t>
            </a:r>
            <a:r>
              <a:rPr lang="en-US" altLang="fr-FR" sz="46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Exemplo</a:t>
            </a:r>
            <a:r>
              <a:rPr lang="en-US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de </a:t>
            </a:r>
            <a:r>
              <a:rPr lang="en-US" altLang="fr-FR" sz="46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figura</a:t>
            </a:r>
            <a:endParaRPr lang="en-US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en-US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Aqui você deve agradecer as agências de fomento além de laboratórios e centros de pesquisa.</a:t>
            </a:r>
            <a:endParaRPr lang="fr-FR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[1] Raisse MP </a:t>
            </a:r>
            <a:r>
              <a:rPr lang="fr-FR" altLang="fr-FR" sz="46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et al</a:t>
            </a:r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., </a:t>
            </a:r>
            <a:r>
              <a:rPr lang="fr-FR" altLang="fr-FR" sz="46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Sustain. Energy Rev</a:t>
            </a:r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 92 (2023) 394 </a:t>
            </a:r>
          </a:p>
          <a:p>
            <a:pPr algn="just" eaLnBrk="1" hangingPunct="1"/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[2] Laris RP </a:t>
            </a:r>
            <a:r>
              <a:rPr lang="fr-FR" altLang="fr-FR" sz="46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et al</a:t>
            </a:r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., </a:t>
            </a:r>
            <a:r>
              <a:rPr lang="fr-FR" altLang="fr-FR" sz="46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Biotecnal Res</a:t>
            </a:r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 28 (2022) 139</a:t>
            </a:r>
          </a:p>
          <a:p>
            <a:pPr algn="just" eaLnBrk="1" hangingPunct="1"/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[3] Cancell L </a:t>
            </a:r>
            <a:r>
              <a:rPr lang="fr-FR" altLang="fr-FR" sz="4600" i="1" dirty="0"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et al</a:t>
            </a:r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., </a:t>
            </a:r>
            <a:r>
              <a:rPr lang="fr-FR" altLang="fr-FR" sz="4600" i="1" dirty="0"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Biosyst. Eng. Rev</a:t>
            </a:r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55 (2024) 1123</a:t>
            </a:r>
          </a:p>
          <a:p>
            <a:pPr algn="just" eaLnBrk="1" hangingPunct="1"/>
            <a:r>
              <a:rPr lang="fr-F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[4]</a:t>
            </a:r>
          </a:p>
        </p:txBody>
      </p:sp>
      <p:sp>
        <p:nvSpPr>
          <p:cNvPr id="3105" name="TextBox 11">
            <a:extLst>
              <a:ext uri="{FF2B5EF4-FFF2-40B4-BE49-F238E27FC236}">
                <a16:creationId xmlns:a16="http://schemas.microsoft.com/office/drawing/2014/main" id="{9FD11940-EA0E-36E1-F73E-AB45B0BC4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114" y="5870733"/>
            <a:ext cx="30924501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fr-FR" sz="6400" b="1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Título</a:t>
            </a:r>
            <a:endParaRPr lang="en-US" altLang="fr-FR" sz="6400" b="1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fr-FR" sz="4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BR" altLang="fr-FR" sz="5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Autor</a:t>
            </a:r>
            <a:r>
              <a:rPr lang="pt-BR" altLang="fr-FR" sz="5400" baseline="30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1*</a:t>
            </a:r>
            <a:r>
              <a:rPr lang="pt-BR" altLang="fr-FR" sz="5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Autor</a:t>
            </a:r>
            <a:r>
              <a:rPr lang="pt-BR" altLang="fr-FR" sz="5400" baseline="30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 </a:t>
            </a:r>
            <a:r>
              <a:rPr lang="pt-BR" altLang="fr-FR" sz="5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Autor</a:t>
            </a:r>
            <a:r>
              <a:rPr lang="pt-BR" altLang="fr-FR" sz="5400" baseline="30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pt-BR" altLang="fr-FR" sz="5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(...)</a:t>
            </a:r>
          </a:p>
          <a:p>
            <a:pPr algn="ctr" eaLnBrk="1" hangingPunct="1"/>
            <a:r>
              <a:rPr lang="pt-BR" altLang="fr-FR" sz="4800" i="1" baseline="30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1*</a:t>
            </a:r>
            <a:r>
              <a:rPr lang="pt-BR" altLang="fr-FR" sz="48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Filiação, com e-mail para contato.</a:t>
            </a:r>
          </a:p>
          <a:p>
            <a:pPr algn="ctr" eaLnBrk="1" hangingPunct="1"/>
            <a:r>
              <a:rPr lang="pt-BR" altLang="fr-FR" sz="4800" i="1" baseline="30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</a:t>
            </a:r>
            <a:r>
              <a:rPr lang="pt-BR" altLang="fr-FR" sz="48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Filiação</a:t>
            </a:r>
          </a:p>
          <a:p>
            <a:pPr algn="ctr" eaLnBrk="1" hangingPunct="1"/>
            <a:r>
              <a:rPr lang="pt-BR" altLang="fr-FR" sz="4800" i="1" baseline="30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pt-BR" altLang="fr-FR" sz="4800" i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Filiação</a:t>
            </a:r>
          </a:p>
          <a:p>
            <a:pPr algn="ctr" eaLnBrk="1" hangingPunct="1"/>
            <a:endParaRPr lang="pt-BR" altLang="fr-FR" sz="480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50CA56EC-4646-3C65-D4C7-942AA04F83F2}"/>
              </a:ext>
            </a:extLst>
          </p:cNvPr>
          <p:cNvSpPr txBox="1"/>
          <p:nvPr/>
        </p:nvSpPr>
        <p:spPr bwMode="auto">
          <a:xfrm>
            <a:off x="1009650" y="11202383"/>
            <a:ext cx="14524038" cy="27730668"/>
          </a:xfrm>
          <a:prstGeom prst="rect">
            <a:avLst/>
          </a:prstGeom>
          <a:ln>
            <a:noFill/>
            <a:headEnd/>
            <a:tailEnd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627438" fontAlgn="base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r-FR" altLang="fr-FR" sz="6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introdução tem como objetivo demonstrar o tema que o texto gira em torno de, deixando o leitor familiarizado com ele e já na expectativa do que irá encontrar. Devido a isso, é preciso apresentar não só o conteúdo do trabalho, como também o tipo de pesquisa realizada e o objetivo final ao utilizar este tipo de pesquisa. Lembre-se que será apenas um resumo do seu trabalho. </a:t>
            </a: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introdução tem como objetivo demonstrar o tema que o texto gira em torno de, deixando o leitor familiarizado com ele e já na expectativa do que irá encontrar. Devido a isso, é preciso apresentar não só o conteúdo do trabalho, como também o tipo de pesquisa realizada e o objetivo final ao utilizar este tipo de pesquisa. Lembre-se que será apenas um resumo do seu trabalho. </a:t>
            </a: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O objetivo deve vir ao final da introdução.</a:t>
            </a:r>
          </a:p>
          <a:p>
            <a:pPr algn="just" eaLnBrk="1" hangingPunct="1"/>
            <a:endParaRPr lang="fr-FR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6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metodologia deve conter as técnicas utilizadas bem como informações a respeito dos equipamentos utilizados.</a:t>
            </a: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metodologia deve conter as técnicas utilizadas bem como informações a respeito dos equipamentos utilizados. </a:t>
            </a: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metodologia deve conter as técnicas utilizadas bem como informações a respeito dos equipamentos utilizados. </a:t>
            </a:r>
          </a:p>
          <a:p>
            <a:pPr algn="just" eaLnBrk="1" hangingPunct="1"/>
            <a:endParaRPr lang="fr-FR" altLang="fr-FR" sz="40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fr-FR" altLang="fr-FR" sz="6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Aqui você deve descrever seus resultados além de demonstrar suas imagens e gráficos, se houver.</a:t>
            </a: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Aqui você deve descrever seus resultados além de demonstrar suas imagens e gráficos, se houver.</a:t>
            </a:r>
          </a:p>
          <a:p>
            <a:pPr indent="457200" algn="just" eaLnBrk="1" hangingPunct="1"/>
            <a:endParaRPr lang="pt-BR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457200" algn="just" eaLnBrk="1" hangingPunct="1"/>
            <a:endParaRPr lang="pt-BR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457200" algn="just" eaLnBrk="1" hangingPunct="1"/>
            <a:endParaRPr lang="pt-BR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indent="457200" algn="just" eaLnBrk="1" hangingPunct="1"/>
            <a:r>
              <a:rPr lang="pt-BR" altLang="fr-FR" sz="46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conclusão deve conter o fechamento de seu trabalho. Sendo parte importante para finalizar o que foi desenvolvido. A conclusão deve conter o fechamento de seu trabalho. Sendo parte importante para finalizar o que foi desenvolvido.</a:t>
            </a:r>
          </a:p>
          <a:p>
            <a:pPr indent="457200" algn="just" eaLnBrk="1" hangingPunct="1"/>
            <a:endParaRPr lang="pt-BR" altLang="fr-FR" sz="4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87FB9342-DE42-D18B-3355-44EE95AA6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23992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dirty="0"/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8FEA1443-BBA2-A043-6E28-6B241C8622EA}"/>
              </a:ext>
            </a:extLst>
          </p:cNvPr>
          <p:cNvGrpSpPr/>
          <p:nvPr/>
        </p:nvGrpSpPr>
        <p:grpSpPr>
          <a:xfrm>
            <a:off x="987060" y="10974109"/>
            <a:ext cx="14546628" cy="1092349"/>
            <a:chOff x="1036289" y="0"/>
            <a:chExt cx="14546628" cy="1092349"/>
          </a:xfrm>
        </p:grpSpPr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0D1AFEDB-3D78-2589-750A-68C4A0D8A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289" y="0"/>
              <a:ext cx="14546628" cy="1092349"/>
            </a:xfrm>
            <a:prstGeom prst="rect">
              <a:avLst/>
            </a:prstGeom>
            <a:effectLst>
              <a:glow>
                <a:schemeClr val="accent1">
                  <a:alpha val="98000"/>
                </a:schemeClr>
              </a:glow>
            </a:effectLst>
          </p:spPr>
        </p:pic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D240E261-8832-82AA-66AB-B2D732EEB177}"/>
                </a:ext>
              </a:extLst>
            </p:cNvPr>
            <p:cNvSpPr/>
            <p:nvPr/>
          </p:nvSpPr>
          <p:spPr>
            <a:xfrm>
              <a:off x="1055078" y="0"/>
              <a:ext cx="14524038" cy="109234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altLang="fr-FR" sz="56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INTRODUÇÃO</a:t>
              </a: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FE6DACAC-0A5F-C84F-F0E0-0267E691764F}"/>
              </a:ext>
            </a:extLst>
          </p:cNvPr>
          <p:cNvGrpSpPr/>
          <p:nvPr/>
        </p:nvGrpSpPr>
        <p:grpSpPr>
          <a:xfrm>
            <a:off x="987060" y="23066820"/>
            <a:ext cx="14546628" cy="1092349"/>
            <a:chOff x="1036289" y="0"/>
            <a:chExt cx="14546628" cy="1092349"/>
          </a:xfrm>
        </p:grpSpPr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9325CD01-9434-081A-EEFD-DE63655D1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289" y="0"/>
              <a:ext cx="14546628" cy="1092349"/>
            </a:xfrm>
            <a:prstGeom prst="rect">
              <a:avLst/>
            </a:prstGeom>
          </p:spPr>
        </p:pic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9C2C9F3B-5D78-24AF-9220-4C09391E0D78}"/>
                </a:ext>
              </a:extLst>
            </p:cNvPr>
            <p:cNvSpPr/>
            <p:nvPr/>
          </p:nvSpPr>
          <p:spPr>
            <a:xfrm>
              <a:off x="1055078" y="0"/>
              <a:ext cx="14524038" cy="109234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altLang="fr-FR" sz="56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METODOLOGIA</a:t>
              </a:r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FCC37E8C-DE26-B524-56A4-BDA5AECFEEE8}"/>
              </a:ext>
            </a:extLst>
          </p:cNvPr>
          <p:cNvGrpSpPr/>
          <p:nvPr/>
        </p:nvGrpSpPr>
        <p:grpSpPr>
          <a:xfrm>
            <a:off x="983259" y="28903065"/>
            <a:ext cx="14546628" cy="1092349"/>
            <a:chOff x="1036289" y="0"/>
            <a:chExt cx="14546628" cy="1092349"/>
          </a:xfrm>
        </p:grpSpPr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D9F4F06C-D7FC-FDB8-1D83-6F8F591E4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289" y="0"/>
              <a:ext cx="14546628" cy="1092349"/>
            </a:xfrm>
            <a:prstGeom prst="rect">
              <a:avLst/>
            </a:prstGeom>
          </p:spPr>
        </p:pic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FB98ADFA-79A9-7564-DC2F-1F88A57BDD02}"/>
                </a:ext>
              </a:extLst>
            </p:cNvPr>
            <p:cNvSpPr/>
            <p:nvPr/>
          </p:nvSpPr>
          <p:spPr>
            <a:xfrm>
              <a:off x="1055078" y="0"/>
              <a:ext cx="14524038" cy="109234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altLang="fr-FR" sz="56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RESULTADOS</a:t>
              </a:r>
            </a:p>
          </p:txBody>
        </p:sp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29A31EC2-6335-38D0-B805-5F16F0380B83}"/>
              </a:ext>
            </a:extLst>
          </p:cNvPr>
          <p:cNvGrpSpPr/>
          <p:nvPr/>
        </p:nvGrpSpPr>
        <p:grpSpPr>
          <a:xfrm>
            <a:off x="16600699" y="30861151"/>
            <a:ext cx="14546628" cy="1092349"/>
            <a:chOff x="1036289" y="0"/>
            <a:chExt cx="14546628" cy="1092349"/>
          </a:xfrm>
        </p:grpSpPr>
        <p:pic>
          <p:nvPicPr>
            <p:cNvPr id="38" name="Imagem 37">
              <a:extLst>
                <a:ext uri="{FF2B5EF4-FFF2-40B4-BE49-F238E27FC236}">
                  <a16:creationId xmlns:a16="http://schemas.microsoft.com/office/drawing/2014/main" id="{A840DD93-2165-122E-29AC-A7CEA22A5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289" y="0"/>
              <a:ext cx="14546628" cy="1092349"/>
            </a:xfrm>
            <a:prstGeom prst="rect">
              <a:avLst/>
            </a:prstGeom>
          </p:spPr>
        </p:pic>
        <p:sp>
          <p:nvSpPr>
            <p:cNvPr id="39" name="Retângulo 38">
              <a:extLst>
                <a:ext uri="{FF2B5EF4-FFF2-40B4-BE49-F238E27FC236}">
                  <a16:creationId xmlns:a16="http://schemas.microsoft.com/office/drawing/2014/main" id="{739E1437-BE10-9C3E-B517-4C70DEB8ED06}"/>
                </a:ext>
              </a:extLst>
            </p:cNvPr>
            <p:cNvSpPr/>
            <p:nvPr/>
          </p:nvSpPr>
          <p:spPr>
            <a:xfrm>
              <a:off x="1055078" y="0"/>
              <a:ext cx="14524038" cy="109234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altLang="fr-FR" sz="56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AGRADECIMENTOS</a:t>
              </a:r>
            </a:p>
          </p:txBody>
        </p:sp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47BAC51B-5BEC-2BC7-02B7-6815512B70FA}"/>
              </a:ext>
            </a:extLst>
          </p:cNvPr>
          <p:cNvGrpSpPr/>
          <p:nvPr/>
        </p:nvGrpSpPr>
        <p:grpSpPr>
          <a:xfrm>
            <a:off x="888062" y="33764355"/>
            <a:ext cx="14546628" cy="1092349"/>
            <a:chOff x="1036289" y="0"/>
            <a:chExt cx="14546628" cy="1092349"/>
          </a:xfrm>
        </p:grpSpPr>
        <p:pic>
          <p:nvPicPr>
            <p:cNvPr id="41" name="Imagem 40">
              <a:extLst>
                <a:ext uri="{FF2B5EF4-FFF2-40B4-BE49-F238E27FC236}">
                  <a16:creationId xmlns:a16="http://schemas.microsoft.com/office/drawing/2014/main" id="{AB6588BE-45D8-D0B6-7BB8-BD9AF2378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289" y="0"/>
              <a:ext cx="14546628" cy="1092349"/>
            </a:xfrm>
            <a:prstGeom prst="rect">
              <a:avLst/>
            </a:prstGeom>
          </p:spPr>
        </p:pic>
        <p:sp>
          <p:nvSpPr>
            <p:cNvPr id="42" name="Retângulo 41">
              <a:extLst>
                <a:ext uri="{FF2B5EF4-FFF2-40B4-BE49-F238E27FC236}">
                  <a16:creationId xmlns:a16="http://schemas.microsoft.com/office/drawing/2014/main" id="{1E917979-CBFD-85A2-9FEC-E5A7CF9AA317}"/>
                </a:ext>
              </a:extLst>
            </p:cNvPr>
            <p:cNvSpPr/>
            <p:nvPr/>
          </p:nvSpPr>
          <p:spPr>
            <a:xfrm>
              <a:off x="1055078" y="0"/>
              <a:ext cx="14524038" cy="109234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altLang="fr-FR" sz="56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CONCLUSÃO</a:t>
              </a:r>
            </a:p>
          </p:txBody>
        </p:sp>
      </p:grp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0DD982C4-19F1-3204-0F1D-69407697FC19}"/>
              </a:ext>
            </a:extLst>
          </p:cNvPr>
          <p:cNvGrpSpPr/>
          <p:nvPr/>
        </p:nvGrpSpPr>
        <p:grpSpPr>
          <a:xfrm>
            <a:off x="16581910" y="34021877"/>
            <a:ext cx="14546628" cy="1092349"/>
            <a:chOff x="1036289" y="0"/>
            <a:chExt cx="14546628" cy="1092349"/>
          </a:xfrm>
        </p:grpSpPr>
        <p:pic>
          <p:nvPicPr>
            <p:cNvPr id="45" name="Imagem 44">
              <a:extLst>
                <a:ext uri="{FF2B5EF4-FFF2-40B4-BE49-F238E27FC236}">
                  <a16:creationId xmlns:a16="http://schemas.microsoft.com/office/drawing/2014/main" id="{464D6795-F6F6-2A94-C528-3BA877B8E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289" y="0"/>
              <a:ext cx="14546628" cy="1092349"/>
            </a:xfrm>
            <a:prstGeom prst="rect">
              <a:avLst/>
            </a:prstGeom>
          </p:spPr>
        </p:pic>
        <p:sp>
          <p:nvSpPr>
            <p:cNvPr id="46" name="Retângulo 45">
              <a:extLst>
                <a:ext uri="{FF2B5EF4-FFF2-40B4-BE49-F238E27FC236}">
                  <a16:creationId xmlns:a16="http://schemas.microsoft.com/office/drawing/2014/main" id="{496D224E-560E-37DA-B81A-981FB94AD6DC}"/>
                </a:ext>
              </a:extLst>
            </p:cNvPr>
            <p:cNvSpPr/>
            <p:nvPr/>
          </p:nvSpPr>
          <p:spPr>
            <a:xfrm>
              <a:off x="1055078" y="0"/>
              <a:ext cx="14524038" cy="1092349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fr-FR" altLang="fr-FR" sz="56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REFERÊNCIAS</a:t>
              </a:r>
            </a:p>
          </p:txBody>
        </p:sp>
      </p:grpSp>
      <p:pic>
        <p:nvPicPr>
          <p:cNvPr id="4" name="object 4">
            <a:extLst>
              <a:ext uri="{FF2B5EF4-FFF2-40B4-BE49-F238E27FC236}">
                <a16:creationId xmlns:a16="http://schemas.microsoft.com/office/drawing/2014/main" id="{21D7AEDA-AD1C-6C94-7417-D85F1064251F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839672" y="10974109"/>
            <a:ext cx="14038455" cy="1062621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BD2407F-63A8-72F7-28D9-E417ADAFC6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9929" y="22790818"/>
            <a:ext cx="11385577" cy="640438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8772B0A9-FEFC-BE6A-AF76-3AD1D26BB2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631219" y="40085312"/>
            <a:ext cx="3562350" cy="2486025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14C4DB81-2A92-6980-5942-F2FDC7FCDB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905925" y="39885594"/>
            <a:ext cx="4714875" cy="2657475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FA75B934-AB60-7AAA-3576-19496ED271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71081" y="40248031"/>
            <a:ext cx="492442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440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3600</TotalTime>
  <Words>390</Words>
  <Application>Microsoft Office PowerPoint</Application>
  <PresentationFormat>Personalizar</PresentationFormat>
  <Paragraphs>69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Calibri Light</vt:lpstr>
      <vt:lpstr>Calibri</vt:lpstr>
      <vt:lpstr>Arial</vt:lpstr>
      <vt:lpstr>Times New Roman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Barbosa</dc:creator>
  <cp:lastModifiedBy>Usuário</cp:lastModifiedBy>
  <cp:revision>62</cp:revision>
  <dcterms:created xsi:type="dcterms:W3CDTF">2015-03-12T13:54:53Z</dcterms:created>
  <dcterms:modified xsi:type="dcterms:W3CDTF">2026-08-25T12:42:34Z</dcterms:modified>
</cp:coreProperties>
</file>