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9" r:id="rId7"/>
    <p:sldId id="260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8F4D9A"/>
    <a:srgbClr val="CB5296"/>
    <a:srgbClr val="F8AC2B"/>
    <a:srgbClr val="5A63AB"/>
    <a:srgbClr val="5466AC"/>
    <a:srgbClr val="357AB7"/>
    <a:srgbClr val="53A6AD"/>
    <a:srgbClr val="FFFFFF"/>
    <a:srgbClr val="6ABE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970" y="-3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DC25A-9AF1-CF9C-F503-114927C79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30A40E-7460-1E19-16BA-B9C7C3459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E32440-1A37-BCFF-8D5F-EE6CAA654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8493-B3C5-462A-B936-530E5A6B0A89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4EB504-A9B1-31AB-250B-291C7ACD8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7241BE-2328-A681-92A2-B8BEE8438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7A8F2-8F1D-4F7C-8D0D-BB79D5A0F6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8C788-73FF-C244-991E-89B2A18A6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075042-C5AF-F146-8F42-18089C697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F7A655-CB7B-51D4-E821-806AA34E1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8493-B3C5-462A-B936-530E5A6B0A89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0D61FA-8AC7-2975-3776-E631FAB15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A06AAC-1679-AD36-5A9E-1DCADB518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7A8F2-8F1D-4F7C-8D0D-BB79D5A0F6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1926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CB87E1-408A-0FCA-4735-7D862FEE1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D799E2-49AB-9097-22B2-55DC666F1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47C4B7-0C17-423D-7C36-096610764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8493-B3C5-462A-B936-530E5A6B0A89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DEDB76-89E3-42CD-CE26-BDE9BA112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62A61F-230A-B763-4D5D-226CA3A5F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7A8F2-8F1D-4F7C-8D0D-BB79D5A0F6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447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29ACB9-77CB-1CD9-B22C-7022A0167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E6BC17-F5C8-A856-14A6-0F35F2700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C00F7F0-7390-020B-C3C6-47779CA96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BCE08C4-F7EC-86FA-6D2B-F146F09DC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8493-B3C5-462A-B936-530E5A6B0A89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F047FEA-8B6C-FFE6-226F-C499228D6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031FBB-3A73-2580-4132-C91C67E9D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7A8F2-8F1D-4F7C-8D0D-BB79D5A0F6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071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D161A1-B253-A0CE-A1C7-518645DC7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5B14CB-0FD2-1441-6DB9-0D747F797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C6151B-289C-C796-4D99-2502B9010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212A89E-B161-68D6-7330-6474C4AB8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4B7279D-FFBA-4C19-0C8B-AF262603F5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39B06F3-D83F-8FE5-8583-FF29168B0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8493-B3C5-462A-B936-530E5A6B0A89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12D9534-1412-A311-69CF-8800116D9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252CA70-689E-6158-E376-D0994E60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7A8F2-8F1D-4F7C-8D0D-BB79D5A0F6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42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EC2186-0784-1C3C-F789-A5D04C91C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BF9B53F-4796-A1C4-D172-6B5C4FC12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8493-B3C5-462A-B936-530E5A6B0A89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56495AE-DEC0-64F5-046A-FC070B372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3908BC1-D691-01BF-BAC7-F380E64B4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7A8F2-8F1D-4F7C-8D0D-BB79D5A0F6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572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573A742-034A-1BFE-73C8-EED2C39A5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8493-B3C5-462A-B936-530E5A6B0A89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34D0263-918F-FAAF-41A8-86CC82B8B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9517B3D-66A3-EFBA-2797-6E0B795CC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7A8F2-8F1D-4F7C-8D0D-BB79D5A0F6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267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98428-2AE7-855B-BD3E-3697825F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72453E-BF4C-EECD-3DB2-576FC71C0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71E8E7-44D5-6B77-636D-E06F918D1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902D3E-1FDF-3C46-4F4F-6863171A8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8493-B3C5-462A-B936-530E5A6B0A89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14705B-C751-8C04-5D4A-A9184115D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A4BB17-5784-8AE0-87A7-1CCA38EBD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7A8F2-8F1D-4F7C-8D0D-BB79D5A0F6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74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41EBB1-E39C-F8C0-1086-3B36FCABC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EC6992D-095B-7ED4-8597-30505D3B74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B8F023-97CF-3069-8708-A54EA953DA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671347E-3642-0806-C997-23CEBC649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8493-B3C5-462A-B936-530E5A6B0A89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62FC0E-5238-AEFB-9239-603056E24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449624-45C0-8D71-264E-C90468B1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7A8F2-8F1D-4F7C-8D0D-BB79D5A0F6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980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21F3A9-FD63-7C20-7A93-AF1E6FADA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F3205B3-ECF2-AC4B-B4D5-AFEF2B949C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6FF443-D386-22BB-9B9E-5E2513465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8493-B3C5-462A-B936-530E5A6B0A89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83E226-8719-DA06-7E84-AB0D78756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68C2D0-3953-F034-0008-6C360056B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7A8F2-8F1D-4F7C-8D0D-BB79D5A0F6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745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CE3BEED-F6E3-8854-E9C4-DF64B8E75A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4865307-5186-8372-2D1D-861F822FA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05D7A6-396F-463F-3527-51E8C1450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8493-B3C5-462A-B936-530E5A6B0A89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EFA95D-F5AB-9AC1-2BF3-FE6B07CEC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F49C6B-5F8B-1D2C-BC27-08C97C643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7A8F2-8F1D-4F7C-8D0D-BB79D5A0F6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194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7B312BC-D6F6-869F-3E24-E375300E1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569F82-BD10-95E2-83F3-081C28A31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F51D7E-46AB-A51F-C97B-F076FD9F8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C8493-B3C5-462A-B936-530E5A6B0A89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C644E5-0963-D0D0-1DBD-2C7FB8EB50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ACF6F4-0CD8-D53C-51BF-63BB4A621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7A8F2-8F1D-4F7C-8D0D-BB79D5A0F6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269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4B11C2-FC20-0717-9416-9CCE063E4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15815"/>
            <a:ext cx="9144000" cy="2387600"/>
          </a:xfrm>
        </p:spPr>
        <p:txBody>
          <a:bodyPr/>
          <a:lstStyle/>
          <a:p>
            <a:r>
              <a:rPr lang="pt-BR" b="1" dirty="0">
                <a:gradFill flip="none" rotWithShape="1">
                  <a:gsLst>
                    <a:gs pos="0">
                      <a:srgbClr val="F8AC2B"/>
                    </a:gs>
                    <a:gs pos="48000">
                      <a:srgbClr val="5A63AB"/>
                    </a:gs>
                    <a:gs pos="75000">
                      <a:srgbClr val="357AB7"/>
                    </a:gs>
                    <a:gs pos="96000">
                      <a:srgbClr val="6ABE9D"/>
                    </a:gs>
                    <a:gs pos="86000">
                      <a:srgbClr val="53A6AD"/>
                    </a:gs>
                    <a:gs pos="61000">
                      <a:srgbClr val="5466AC"/>
                    </a:gs>
                    <a:gs pos="35000">
                      <a:srgbClr val="8F4D9A"/>
                    </a:gs>
                    <a:gs pos="18000">
                      <a:srgbClr val="CB5296"/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 DA  </a:t>
            </a:r>
            <a:r>
              <a:rPr lang="pt-BR" b="1" dirty="0">
                <a:gradFill flip="none" rotWithShape="1">
                  <a:gsLst>
                    <a:gs pos="0">
                      <a:srgbClr val="F5A13D"/>
                    </a:gs>
                    <a:gs pos="48000">
                      <a:srgbClr val="456DB2"/>
                    </a:gs>
                    <a:gs pos="75000">
                      <a:srgbClr val="4EA1B0"/>
                    </a:gs>
                    <a:gs pos="96000">
                      <a:srgbClr val="6ABE9D"/>
                    </a:gs>
                    <a:gs pos="86000">
                      <a:srgbClr val="56ADAB"/>
                    </a:gs>
                    <a:gs pos="61000">
                      <a:srgbClr val="377FB6"/>
                    </a:gs>
                    <a:gs pos="35000">
                      <a:srgbClr val="7A4B99"/>
                    </a:gs>
                    <a:gs pos="18000">
                      <a:srgbClr val="BE4E98"/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AE72DD-C73F-8AA9-FD97-64F9D1C08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03415"/>
            <a:ext cx="9144000" cy="1655762"/>
          </a:xfrm>
        </p:spPr>
        <p:txBody>
          <a:bodyPr/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Subtítulo da apresentação</a:t>
            </a:r>
            <a:b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</a:br>
            <a:b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</a:br>
            <a:b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</a:b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Informações do Palestrante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B89C71E2-FC36-FCDD-8F3F-65446F0B33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380" y="347371"/>
            <a:ext cx="1087017" cy="85049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F7ED3C9-66C5-3702-097F-5EA244401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1" y="344913"/>
            <a:ext cx="1157720" cy="48345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B8462215-F097-C4EB-1F25-4AF60B0D2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29575">
            <a:off x="10852546" y="5518546"/>
            <a:ext cx="2678907" cy="2678907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FBA463D6-C814-AC04-59EC-355083AD51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03282">
            <a:off x="-1339453" y="-1339454"/>
            <a:ext cx="2678907" cy="2678907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DEF1EDBF-A051-13C5-94F2-A1BF2E6E3A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506" y="344913"/>
            <a:ext cx="1338988" cy="1179846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B7C6BB13-6CEF-6509-3393-8C117A5F32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544"/>
            <a:ext cx="6341806" cy="7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7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8EE30B-1E5F-A320-E284-F9C1D3674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gradFill>
                  <a:gsLst>
                    <a:gs pos="0">
                      <a:srgbClr val="F8AC2B"/>
                    </a:gs>
                    <a:gs pos="48000">
                      <a:srgbClr val="5A63AB"/>
                    </a:gs>
                    <a:gs pos="75000">
                      <a:srgbClr val="357AB7"/>
                    </a:gs>
                    <a:gs pos="96000">
                      <a:srgbClr val="6ABE9D"/>
                    </a:gs>
                    <a:gs pos="86000">
                      <a:srgbClr val="53A6AD"/>
                    </a:gs>
                    <a:gs pos="61000">
                      <a:srgbClr val="5466AC"/>
                    </a:gs>
                    <a:gs pos="35000">
                      <a:srgbClr val="8F4D9A"/>
                    </a:gs>
                    <a:gs pos="18000">
                      <a:srgbClr val="CB5296"/>
                    </a:gs>
                  </a:gsLst>
                  <a:lin ang="0" scaled="1"/>
                </a:gradFill>
                <a:latin typeface="Century Gothic" panose="020B0502020202020204" pitchFamily="34" charset="0"/>
              </a:rPr>
              <a:t>Tópico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CEE663-F65D-ABED-037E-7444DE3B1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pt-BR" dirty="0">
                <a:latin typeface="Century Gothic" panose="020B0502020202020204" pitchFamily="34" charset="0"/>
              </a:rPr>
              <a:t>Subtópico 1;</a:t>
            </a:r>
          </a:p>
          <a:p>
            <a:pPr>
              <a:lnSpc>
                <a:spcPct val="200000"/>
              </a:lnSpc>
            </a:pPr>
            <a:r>
              <a:rPr lang="pt-BR" dirty="0">
                <a:latin typeface="Century Gothic" panose="020B0502020202020204" pitchFamily="34" charset="0"/>
              </a:rPr>
              <a:t>Subtópico 2;</a:t>
            </a:r>
          </a:p>
          <a:p>
            <a:pPr>
              <a:lnSpc>
                <a:spcPct val="200000"/>
              </a:lnSpc>
            </a:pPr>
            <a:r>
              <a:rPr lang="pt-BR" dirty="0">
                <a:latin typeface="Century Gothic" panose="020B0502020202020204" pitchFamily="34" charset="0"/>
              </a:rPr>
              <a:t>Subtópico 3;</a:t>
            </a:r>
          </a:p>
          <a:p>
            <a:pPr>
              <a:lnSpc>
                <a:spcPct val="200000"/>
              </a:lnSpc>
            </a:pPr>
            <a:r>
              <a:rPr lang="pt-BR" dirty="0">
                <a:latin typeface="Century Gothic" panose="020B0502020202020204" pitchFamily="34" charset="0"/>
              </a:rPr>
              <a:t>Subtópico 4.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DCB2195-AF49-F28C-1EB6-7EFEB23CC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29575">
            <a:off x="10852546" y="5518546"/>
            <a:ext cx="2678907" cy="267890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D8AEF17-B85F-06A0-4D93-926385382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03282">
            <a:off x="-1339453" y="-1339454"/>
            <a:ext cx="2678907" cy="267890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E533ED8-0B28-B8A4-7DF1-90BD5CC86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544"/>
            <a:ext cx="6341806" cy="7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58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E4FD00-6CBD-D975-AE0B-CA356E33F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5400" b="1" dirty="0">
                <a:gradFill>
                  <a:gsLst>
                    <a:gs pos="0">
                      <a:srgbClr val="F8AC2B"/>
                    </a:gs>
                    <a:gs pos="48000">
                      <a:srgbClr val="5A63AB"/>
                    </a:gs>
                    <a:gs pos="75000">
                      <a:srgbClr val="357AB7"/>
                    </a:gs>
                    <a:gs pos="96000">
                      <a:srgbClr val="6ABE9D"/>
                    </a:gs>
                    <a:gs pos="86000">
                      <a:srgbClr val="53A6AD"/>
                    </a:gs>
                    <a:gs pos="61000">
                      <a:srgbClr val="5466AC"/>
                    </a:gs>
                    <a:gs pos="35000">
                      <a:srgbClr val="8F4D9A"/>
                    </a:gs>
                    <a:gs pos="18000">
                      <a:srgbClr val="CB5296"/>
                    </a:gs>
                  </a:gsLst>
                  <a:lin ang="0" scaled="1"/>
                </a:gradFill>
                <a:latin typeface="Century Gothic" panose="020B0502020202020204" pitchFamily="34" charset="0"/>
              </a:rPr>
              <a:t>Tópico 2</a:t>
            </a:r>
            <a:endParaRPr lang="pt-BR" sz="5400" dirty="0">
              <a:gradFill>
                <a:gsLst>
                  <a:gs pos="0">
                    <a:srgbClr val="F8AC2B"/>
                  </a:gs>
                  <a:gs pos="48000">
                    <a:srgbClr val="5A63AB"/>
                  </a:gs>
                  <a:gs pos="75000">
                    <a:srgbClr val="357AB7"/>
                  </a:gs>
                  <a:gs pos="96000">
                    <a:srgbClr val="6ABE9D"/>
                  </a:gs>
                  <a:gs pos="86000">
                    <a:srgbClr val="53A6AD"/>
                  </a:gs>
                  <a:gs pos="61000">
                    <a:srgbClr val="5466AC"/>
                  </a:gs>
                  <a:gs pos="35000">
                    <a:srgbClr val="8F4D9A"/>
                  </a:gs>
                  <a:gs pos="18000">
                    <a:srgbClr val="CB5296"/>
                  </a:gs>
                </a:gsLst>
                <a:lin ang="0" scaled="1"/>
              </a:gradFill>
            </a:endParaRPr>
          </a:p>
        </p:txBody>
      </p:sp>
      <p:pic>
        <p:nvPicPr>
          <p:cNvPr id="7" name="Espaço Reservado para Imagem 6">
            <a:extLst>
              <a:ext uri="{FF2B5EF4-FFF2-40B4-BE49-F238E27FC236}">
                <a16:creationId xmlns:a16="http://schemas.microsoft.com/office/drawing/2014/main" id="{C0DDD3B7-7B60-4428-46DB-AEA6E0E750D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/>
      </p:pic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2680C7B-3A57-8F86-F758-1B1D197A6ED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800" dirty="0">
                <a:latin typeface="Century Gothic" panose="020B0502020202020204" pitchFamily="34" charset="0"/>
              </a:rPr>
              <a:t>Subtópico 1;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800" dirty="0">
                <a:latin typeface="Century Gothic" panose="020B0502020202020204" pitchFamily="34" charset="0"/>
              </a:rPr>
              <a:t>Subtópico 2;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800" dirty="0">
                <a:latin typeface="Century Gothic" panose="020B0502020202020204" pitchFamily="34" charset="0"/>
              </a:rPr>
              <a:t>Subtópico 3;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800" dirty="0">
                <a:latin typeface="Century Gothic" panose="020B0502020202020204" pitchFamily="34" charset="0"/>
              </a:rPr>
              <a:t>Subtópico 4.</a:t>
            </a:r>
          </a:p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37A4C9B-2B71-5B15-D960-09BE4C5E0212}"/>
              </a:ext>
            </a:extLst>
          </p:cNvPr>
          <p:cNvSpPr txBox="1"/>
          <p:nvPr/>
        </p:nvSpPr>
        <p:spPr>
          <a:xfrm>
            <a:off x="5183188" y="5868988"/>
            <a:ext cx="6169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</a:rPr>
              <a:t>Fonte da imagem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5B860B8-02F8-46D3-B4EE-FB70999D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29575">
            <a:off x="10852546" y="5518546"/>
            <a:ext cx="2678907" cy="267890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022DFD24-B641-49CB-1211-B422E6C50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03282">
            <a:off x="-1339453" y="-1339454"/>
            <a:ext cx="2678907" cy="267890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450E9A93-EDCC-7FE7-4EBC-9BA5C9DE9C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544"/>
            <a:ext cx="6341806" cy="7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82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B86B0E-9CAD-BB37-BA4F-89E9F1065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678906"/>
            <a:ext cx="10515600" cy="1500187"/>
          </a:xfrm>
        </p:spPr>
        <p:txBody>
          <a:bodyPr>
            <a:normAutofit/>
          </a:bodyPr>
          <a:lstStyle/>
          <a:p>
            <a:pPr algn="ctr"/>
            <a:r>
              <a:rPr lang="pt-BR" sz="5400" b="1" dirty="0">
                <a:gradFill>
                  <a:gsLst>
                    <a:gs pos="0">
                      <a:srgbClr val="F8AC2B"/>
                    </a:gs>
                    <a:gs pos="48000">
                      <a:srgbClr val="5A63AB"/>
                    </a:gs>
                    <a:gs pos="75000">
                      <a:srgbClr val="357AB7"/>
                    </a:gs>
                    <a:gs pos="96000">
                      <a:srgbClr val="6ABE9D"/>
                    </a:gs>
                    <a:gs pos="86000">
                      <a:srgbClr val="53A6AD"/>
                    </a:gs>
                    <a:gs pos="61000">
                      <a:srgbClr val="5466AC"/>
                    </a:gs>
                    <a:gs pos="35000">
                      <a:srgbClr val="8F4D9A"/>
                    </a:gs>
                    <a:gs pos="18000">
                      <a:srgbClr val="CB5296"/>
                    </a:gs>
                  </a:gsLst>
                  <a:lin ang="0" scaled="1"/>
                </a:gradFill>
                <a:latin typeface="Century Gothic" panose="020B0502020202020204" pitchFamily="34" charset="0"/>
              </a:rPr>
              <a:t>AGRADECIMENTOS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340E7B7-7DE6-527F-3210-580A178EE776}"/>
              </a:ext>
            </a:extLst>
          </p:cNvPr>
          <p:cNvSpPr txBox="1"/>
          <p:nvPr/>
        </p:nvSpPr>
        <p:spPr>
          <a:xfrm>
            <a:off x="3011488" y="3834704"/>
            <a:ext cx="616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</a:rPr>
              <a:t>Sinta-se livre para adicionar seu contato e logotipos de entidades que você deseja agradecer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5EE8E92-64A9-FC27-3A7D-C58E9E970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29575">
            <a:off x="10852546" y="5518546"/>
            <a:ext cx="2678907" cy="267890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E708208-61B3-F7B8-77EC-071B1773E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03282">
            <a:off x="-1339453" y="-1339454"/>
            <a:ext cx="2678907" cy="267890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345A060-BF49-E99C-7999-EED60ACCD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779" y="404456"/>
            <a:ext cx="1192442" cy="105071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A37F7A2-5933-1812-4234-0E470E20C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544"/>
            <a:ext cx="6341806" cy="7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555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52F5C7A14473F429C8B05B2D945A927" ma:contentTypeVersion="5" ma:contentTypeDescription="Crie um novo documento." ma:contentTypeScope="" ma:versionID="3f52ce6e6c6d812c6bec95bafe7f5404">
  <xsd:schema xmlns:xsd="http://www.w3.org/2001/XMLSchema" xmlns:xs="http://www.w3.org/2001/XMLSchema" xmlns:p="http://schemas.microsoft.com/office/2006/metadata/properties" xmlns:ns3="17f47ae1-7c32-4d75-964a-8816a975f8c2" targetNamespace="http://schemas.microsoft.com/office/2006/metadata/properties" ma:root="true" ma:fieldsID="d3ef819c19d4ba2d7e6c64e6c92cbddf" ns3:_="">
    <xsd:import namespace="17f47ae1-7c32-4d75-964a-8816a975f8c2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f47ae1-7c32-4d75-964a-8816a975f8c2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E5508A-7EF2-44B2-8A28-466A4AE16189}">
  <ds:schemaRefs>
    <ds:schemaRef ds:uri="http://schemas.microsoft.com/office/2006/documentManagement/types"/>
    <ds:schemaRef ds:uri="17f47ae1-7c32-4d75-964a-8816a975f8c2"/>
    <ds:schemaRef ds:uri="http://schemas.microsoft.com/office/2006/metadata/properties"/>
    <ds:schemaRef ds:uri="http://www.w3.org/XML/1998/namespace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8F63142-7B53-4F50-9613-F7BA7B39B9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2BC108-AABA-421A-90C9-4FE856A298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f47ae1-7c32-4d75-964a-8816a975f8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58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Tema do Office</vt:lpstr>
      <vt:lpstr>TÍTULO DA  APRESENTAÇÃO</vt:lpstr>
      <vt:lpstr>Tópico 1</vt:lpstr>
      <vt:lpstr>Tópico 2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Iury  Dias de Oliveira</dc:creator>
  <cp:lastModifiedBy>Iury  Dias de Oliveira</cp:lastModifiedBy>
  <cp:revision>2</cp:revision>
  <dcterms:created xsi:type="dcterms:W3CDTF">2026-08-17T13:03:14Z</dcterms:created>
  <dcterms:modified xsi:type="dcterms:W3CDTF">2026-08-17T13:56:57Z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0x010100152F5C7A14473F429C8B05B2D945A927</vt:lpwstr>
  </property>
</Properties>
</file>